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59" r:id="rId4"/>
    <p:sldId id="260" r:id="rId5"/>
    <p:sldId id="262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00" autoAdjust="0"/>
  </p:normalViewPr>
  <p:slideViewPr>
    <p:cSldViewPr snapToGrid="0" snapToObjects="1">
      <p:cViewPr varScale="1">
        <p:scale>
          <a:sx n="78" d="100"/>
          <a:sy n="78" d="100"/>
        </p:scale>
        <p:origin x="25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43DB-53AE-4D02-8271-25382132D3B9}" type="datetimeFigureOut">
              <a:rPr lang="en-US" smtClean="0"/>
              <a:t>06/20/2019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EA31-F340-414F-B00D-C886ED6AA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7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AEA31-F340-414F-B00D-C886ED6AA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909"/>
            <a:ext cx="9144000" cy="60226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6674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 i="0"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cussionLayout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bg1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9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cussionLayou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scussionLayout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690"/>
            <a:ext cx="8229600" cy="716948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862"/>
            <a:ext cx="8229600" cy="398030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1pPr>
            <a:lvl2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A351D23-3643-1743-8E2C-3D39F622DBBF}" type="datetimeFigureOut">
              <a:rPr lang="en-US" smtClean="0"/>
              <a:pPr/>
              <a:t>06/20/2019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R Frutiger Roman"/>
                <a:cs typeface="R Frutiger Roman"/>
              </a:defRPr>
            </a:lvl1pPr>
          </a:lstStyle>
          <a:p>
            <a:fld id="{21ACC0A8-557F-FC4F-A9F8-F337DF6D2A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56456"/>
            <a:ext cx="9144000" cy="51435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511"/>
            <a:ext cx="8229600" cy="3980301"/>
          </a:xfrm>
        </p:spPr>
        <p:txBody>
          <a:bodyPr/>
          <a:lstStyle/>
          <a:p>
            <a:pPr lvl="0"/>
            <a:r>
              <a:rPr lang="en-US" sz="2600" dirty="0"/>
              <a:t>Discover courage can be demonstrated in many ways, big or small.</a:t>
            </a:r>
          </a:p>
          <a:p>
            <a:pPr lvl="0"/>
            <a:r>
              <a:rPr lang="en-US" sz="2600" dirty="0"/>
              <a:t>Understand how experiences shape perspectives and biases.</a:t>
            </a:r>
          </a:p>
          <a:p>
            <a:pPr lvl="0"/>
            <a:r>
              <a:rPr lang="en-US" sz="2600" dirty="0"/>
              <a:t>"Think outside the box" when looking for ways to be accepting of differences.</a:t>
            </a:r>
          </a:p>
          <a:p>
            <a:pPr lvl="0"/>
            <a:r>
              <a:rPr lang="en-US" sz="2600" dirty="0"/>
              <a:t>Reflect on how speaking up can help us become more courageous and move us forward.</a:t>
            </a:r>
          </a:p>
          <a:p>
            <a:pPr lvl="0"/>
            <a:r>
              <a:rPr lang="en-US" sz="2600" dirty="0"/>
              <a:t>Recognize when speaking up in certain situations can help promote awareness and inspire others.</a:t>
            </a:r>
          </a:p>
        </p:txBody>
      </p:sp>
    </p:spTree>
    <p:extLst>
      <p:ext uri="{BB962C8B-B14F-4D97-AF65-F5344CB8AC3E}">
        <p14:creationId xmlns:p14="http://schemas.microsoft.com/office/powerpoint/2010/main" val="24461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In the first story, Deb talked to her students about the "</a:t>
            </a:r>
            <a:r>
              <a:rPr lang="en-US" sz="2600" i="1" dirty="0"/>
              <a:t>differences they saw in that room alone, at that moment.</a:t>
            </a:r>
            <a:r>
              <a:rPr lang="en-US" sz="2600" dirty="0"/>
              <a:t>" 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r>
              <a:rPr lang="en-US" sz="2600" dirty="0"/>
              <a:t>What differences can we see (or hear) in this room right now? </a:t>
            </a:r>
          </a:p>
        </p:txBody>
      </p:sp>
    </p:spTree>
    <p:extLst>
      <p:ext uri="{BB962C8B-B14F-4D97-AF65-F5344CB8AC3E}">
        <p14:creationId xmlns:p14="http://schemas.microsoft.com/office/powerpoint/2010/main" val="28153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446"/>
            <a:ext cx="8229600" cy="4746660"/>
          </a:xfrm>
        </p:spPr>
        <p:txBody>
          <a:bodyPr/>
          <a:lstStyle/>
          <a:p>
            <a:pPr lvl="0"/>
            <a:r>
              <a:rPr lang="en-US" sz="2600" dirty="0"/>
              <a:t>In the second story, </a:t>
            </a:r>
            <a:r>
              <a:rPr lang="en-US" sz="2600" dirty="0" err="1"/>
              <a:t>DaJuan</a:t>
            </a:r>
            <a:r>
              <a:rPr lang="en-US" sz="2600" dirty="0"/>
              <a:t> shared a time when he approached a co-worker from a position of "</a:t>
            </a:r>
            <a:r>
              <a:rPr lang="en-US" sz="2600" i="1" dirty="0"/>
              <a:t>curiosity, rather than judgment</a:t>
            </a:r>
            <a:r>
              <a:rPr lang="en-US" sz="2600" dirty="0"/>
              <a:t>." </a:t>
            </a:r>
          </a:p>
          <a:p>
            <a:pPr marL="0" indent="0">
              <a:buNone/>
            </a:pPr>
            <a:r>
              <a:rPr lang="en-US" sz="2600" dirty="0"/>
              <a:t> </a:t>
            </a:r>
          </a:p>
          <a:p>
            <a:r>
              <a:rPr lang="en-US" sz="2600" dirty="0"/>
              <a:t>Think of a time you have done the same OR when someone did that for you. What was the situation? What was the outcome?</a:t>
            </a:r>
          </a:p>
        </p:txBody>
      </p:sp>
    </p:spTree>
    <p:extLst>
      <p:ext uri="{BB962C8B-B14F-4D97-AF65-F5344CB8AC3E}">
        <p14:creationId xmlns:p14="http://schemas.microsoft.com/office/powerpoint/2010/main" val="23084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Discussion 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816"/>
            <a:ext cx="8229600" cy="4184347"/>
          </a:xfrm>
        </p:spPr>
        <p:txBody>
          <a:bodyPr/>
          <a:lstStyle/>
          <a:p>
            <a:pPr lvl="0"/>
            <a:r>
              <a:rPr lang="en-US" sz="2600" dirty="0"/>
              <a:t>Both Deb and </a:t>
            </a:r>
            <a:r>
              <a:rPr lang="en-US" sz="2600" dirty="0" err="1"/>
              <a:t>Dajuan</a:t>
            </a:r>
            <a:r>
              <a:rPr lang="en-US" sz="2600" dirty="0"/>
              <a:t> stated it was their responsibility to be a leader and address stereotypical comments.  </a:t>
            </a:r>
            <a:endParaRPr lang="en-US" sz="2600" dirty="0" smtClean="0"/>
          </a:p>
          <a:p>
            <a:pPr lvl="0"/>
            <a:endParaRPr lang="en-US" sz="2600" dirty="0"/>
          </a:p>
          <a:p>
            <a:pPr lvl="0"/>
            <a:r>
              <a:rPr lang="en-US" sz="2600" dirty="0" smtClean="0"/>
              <a:t>Share </a:t>
            </a:r>
            <a:r>
              <a:rPr lang="en-US" sz="2600" dirty="0"/>
              <a:t>a time in which you spoke up against a biased or stereotypical comment.  </a:t>
            </a:r>
            <a:endParaRPr lang="en-US" sz="2600" dirty="0" smtClean="0"/>
          </a:p>
          <a:p>
            <a:pPr lvl="0"/>
            <a:endParaRPr lang="en-US" sz="2600" dirty="0"/>
          </a:p>
          <a:p>
            <a:pPr lvl="0"/>
            <a:r>
              <a:rPr lang="en-US" sz="2600" dirty="0" smtClean="0"/>
              <a:t>What </a:t>
            </a:r>
            <a:r>
              <a:rPr lang="en-US" sz="2600" dirty="0"/>
              <a:t>is the impact to your work team, your community, or your organization if you remain silent?</a:t>
            </a:r>
          </a:p>
        </p:txBody>
      </p:sp>
    </p:spTree>
    <p:extLst>
      <p:ext uri="{BB962C8B-B14F-4D97-AF65-F5344CB8AC3E}">
        <p14:creationId xmlns:p14="http://schemas.microsoft.com/office/powerpoint/2010/main" val="26907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/>
              <a:t>Discover courage can be demonstrated in many ways, big or small.</a:t>
            </a:r>
          </a:p>
          <a:p>
            <a:pPr lvl="0"/>
            <a:r>
              <a:rPr lang="en-US" sz="2600" dirty="0"/>
              <a:t>Understand how experiences shape perspectives and biases.</a:t>
            </a:r>
          </a:p>
          <a:p>
            <a:pPr lvl="0"/>
            <a:r>
              <a:rPr lang="en-US" sz="2600" dirty="0"/>
              <a:t>"Think outside the box" when looking for ways to be accepting of differences.</a:t>
            </a:r>
          </a:p>
          <a:p>
            <a:pPr lvl="0"/>
            <a:r>
              <a:rPr lang="en-US" sz="2600" dirty="0"/>
              <a:t>Reflect on how speaking up can help us become more courageous and move us forward.</a:t>
            </a:r>
          </a:p>
          <a:p>
            <a:pPr lvl="0"/>
            <a:r>
              <a:rPr lang="en-US" sz="2600" dirty="0"/>
              <a:t>Recognize when speaking up in certain situations can help promote awareness and inspire others.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3687"/>
            <a:ext cx="8229600" cy="1036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participating!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261</Words>
  <Application>Microsoft Office PowerPoint</Application>
  <PresentationFormat>On-screen Show (4:3)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 Frutiger Roman</vt:lpstr>
      <vt:lpstr>Symbol</vt:lpstr>
      <vt:lpstr>Office Theme</vt:lpstr>
      <vt:lpstr>PowerPoint Presentation</vt:lpstr>
      <vt:lpstr>Objectives</vt:lpstr>
      <vt:lpstr>Discussion Question 1 </vt:lpstr>
      <vt:lpstr>Discussion Question 2 </vt:lpstr>
      <vt:lpstr>Discussion Question 3 </vt:lpstr>
      <vt:lpstr>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Weis</dc:creator>
  <cp:lastModifiedBy>Tedder, Peggy H</cp:lastModifiedBy>
  <cp:revision>24</cp:revision>
  <dcterms:created xsi:type="dcterms:W3CDTF">2015-10-16T19:34:36Z</dcterms:created>
  <dcterms:modified xsi:type="dcterms:W3CDTF">2019-06-20T20:08:09Z</dcterms:modified>
</cp:coreProperties>
</file>