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9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84" autoAdjust="0"/>
  </p:normalViewPr>
  <p:slideViewPr>
    <p:cSldViewPr snapToGrid="0" snapToObjects="1">
      <p:cViewPr>
        <p:scale>
          <a:sx n="80" d="100"/>
          <a:sy n="80" d="100"/>
        </p:scale>
        <p:origin x="-87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not sure.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afraid and flee the situation.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 themselves and protect my family and property.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 calm.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not to fear the unknown.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empathy.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Growing up in non-diverse environments can cause you to fear people different from you.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remove themselves from the situation.  It has nothing to do with race.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people see others acting out what is perceived stereotype, it gives a lot of credibility to that stereotype.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requests for support fall on deaf ears.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poor and underserved have no voice.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Citizens believe that they are being treated unfairly, share the sentiment with those in authority, but nothing appears to be done about 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not sure.  This is a free country.  Everyone has the ability to voice their opinions and concerns in a way that they feel most comfortable.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must begin a new dialogue, with openness in order to build trust.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 out to those of different backgrounds and try to understand their perspectives.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time to pass.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community will never be the same.  No city has ever completely healed from a time of crisis.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jobs to the area.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Diversify the community’s leadership and authority.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attempt to walk in someone else’s shoes, but this is difficult to do.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to people of diverse backgrounds to better understand them.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Seek to understand our own implicit biases and evaluate any fear that may be a result of those biases.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SCOTT BONNER &amp; JENNIFER BLOME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 BETWEEN THE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7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526"/>
            <a:ext cx="8229600" cy="3980301"/>
          </a:xfrm>
        </p:spPr>
        <p:txBody>
          <a:bodyPr/>
          <a:lstStyle/>
          <a:p>
            <a:pPr lvl="0"/>
            <a:r>
              <a:rPr lang="en-US" dirty="0"/>
              <a:t>Imagine themselves in the middle of a community crisis</a:t>
            </a:r>
          </a:p>
          <a:p>
            <a:pPr lvl="0"/>
            <a:r>
              <a:rPr lang="en-US" dirty="0"/>
              <a:t>Think about personal reactions to civil unrest</a:t>
            </a:r>
          </a:p>
          <a:p>
            <a:pPr lvl="0"/>
            <a:r>
              <a:rPr lang="en-US" dirty="0"/>
              <a:t>Understand how experiences shape perspectives and biases </a:t>
            </a:r>
          </a:p>
          <a:p>
            <a:pPr lvl="0"/>
            <a:r>
              <a:rPr lang="en-US" dirty="0"/>
              <a:t>Address personal fears based upon stereotypes</a:t>
            </a:r>
          </a:p>
          <a:p>
            <a:pPr lvl="0"/>
            <a:r>
              <a:rPr lang="en-US" dirty="0"/>
              <a:t>Re-think what it means to “be heard”</a:t>
            </a:r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/>
              <a:t>How should people react in the middle of a community crisis?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/>
              <a:t>How do personal biases and stereotypes play a role in your reactions to a community crisis?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64" y="2145862"/>
            <a:ext cx="8601456" cy="3980301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i="1" dirty="0"/>
              <a:t>Why would a group of citizens proclaim that they are not being “heard?”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/>
              <a:t>How do you help a community heal that has lived in fear for an extended period of time?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2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/>
              <a:t>What can be done to reduce fear of people that are different?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526"/>
            <a:ext cx="8229600" cy="3980301"/>
          </a:xfrm>
        </p:spPr>
        <p:txBody>
          <a:bodyPr/>
          <a:lstStyle/>
          <a:p>
            <a:pPr lvl="0"/>
            <a:r>
              <a:rPr lang="en-US" dirty="0"/>
              <a:t>Imagine themselves in the middle of a community crisis</a:t>
            </a:r>
          </a:p>
          <a:p>
            <a:pPr lvl="0"/>
            <a:r>
              <a:rPr lang="en-US" dirty="0"/>
              <a:t>Think about personal reactions to civil unrest</a:t>
            </a:r>
          </a:p>
          <a:p>
            <a:pPr lvl="0"/>
            <a:r>
              <a:rPr lang="en-US" dirty="0"/>
              <a:t>Understand how experiences shape perspectives and biases </a:t>
            </a:r>
          </a:p>
          <a:p>
            <a:pPr lvl="0"/>
            <a:r>
              <a:rPr lang="en-US" dirty="0"/>
              <a:t>Address personal fears based upon stereotypes</a:t>
            </a:r>
          </a:p>
          <a:p>
            <a:pPr lvl="0"/>
            <a:r>
              <a:rPr lang="en-US" dirty="0"/>
              <a:t>Re-think what it means to “be heard”</a:t>
            </a:r>
          </a:p>
        </p:txBody>
      </p:sp>
    </p:spTree>
    <p:extLst>
      <p:ext uri="{BB962C8B-B14F-4D97-AF65-F5344CB8AC3E}">
        <p14:creationId xmlns:p14="http://schemas.microsoft.com/office/powerpoint/2010/main" val="153880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476</Words>
  <Application>Microsoft Office PowerPoint</Application>
  <PresentationFormat>On-screen Show (4:3)</PresentationFormat>
  <Paragraphs>57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SCOTT BONNER &amp; JENNIFER BLOME</vt:lpstr>
      <vt:lpstr>Objectives</vt:lpstr>
      <vt:lpstr>Discussion Question 1 </vt:lpstr>
      <vt:lpstr>Discussion Question 2 </vt:lpstr>
      <vt:lpstr>Discussion Question 3 </vt:lpstr>
      <vt:lpstr>Discussion Question 4 </vt:lpstr>
      <vt:lpstr>Discussion Question 5 </vt:lpstr>
      <vt:lpstr>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Nappier, Betty G</cp:lastModifiedBy>
  <cp:revision>18</cp:revision>
  <dcterms:created xsi:type="dcterms:W3CDTF">2015-10-16T19:34:36Z</dcterms:created>
  <dcterms:modified xsi:type="dcterms:W3CDTF">2015-12-01T15:42:40Z</dcterms:modified>
</cp:coreProperties>
</file>